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2" r:id="rId3"/>
    <p:sldId id="256" r:id="rId4"/>
    <p:sldId id="262" r:id="rId5"/>
    <p:sldId id="258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0" r:id="rId14"/>
    <p:sldId id="261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7" autoAdjust="0"/>
  </p:normalViewPr>
  <p:slideViewPr>
    <p:cSldViewPr>
      <p:cViewPr>
        <p:scale>
          <a:sx n="66" d="100"/>
          <a:sy n="66" d="100"/>
        </p:scale>
        <p:origin x="-127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Михайло </a:t>
            </a:r>
            <a:r>
              <a:rPr lang="uk-UA" sz="4800" b="1" dirty="0" err="1" smtClean="0"/>
              <a:t>Слабошпицький</a:t>
            </a:r>
            <a:endParaRPr lang="uk-UA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14107"/>
            <a:ext cx="3680104" cy="46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83" y="6488668"/>
            <a:ext cx="25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Підготувала Чоп Т. 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251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Карликові  африканські антилопи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" y="1124744"/>
            <a:ext cx="6114256" cy="34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08" y="3654487"/>
            <a:ext cx="5938292" cy="31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5996880" cy="3132266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«Багато всяких дивин розказував Славко хлопцям вечорами</a:t>
            </a:r>
            <a:br>
              <a:rPr lang="uk-UA" b="1" i="1" dirty="0" smtClean="0"/>
            </a:br>
            <a:r>
              <a:rPr lang="uk-UA" b="1" i="1" dirty="0" smtClean="0"/>
              <a:t> біля </a:t>
            </a:r>
            <a:br>
              <a:rPr lang="uk-UA" b="1" i="1" dirty="0" smtClean="0"/>
            </a:br>
            <a:r>
              <a:rPr lang="uk-UA" b="1" i="1" dirty="0" smtClean="0"/>
              <a:t>намету…»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752600"/>
            <a:ext cx="4441304" cy="4373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39464"/>
            <a:ext cx="5852938" cy="41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9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Жако або папуга сірий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812556" cy="498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3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«Він вважається найрозумнішим із усіх папуг Африки, а може, й світу…»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8001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1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4860032" cy="6408712"/>
          </a:xfrm>
        </p:spPr>
        <p:txBody>
          <a:bodyPr>
            <a:normAutofit/>
          </a:bodyPr>
          <a:lstStyle/>
          <a:p>
            <a:r>
              <a:rPr lang="uk-UA" i="1" dirty="0" smtClean="0"/>
              <a:t>«Присмирнілий жако сидів біля хворого і не зводив з нього погляду сумних жовтих очей…»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752600"/>
            <a:ext cx="1705000" cy="4373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211959" cy="63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7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0201"/>
            <a:ext cx="4735587" cy="64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8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0602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«Навідали Славка однокласники, і жако продемонстрував  їм  увесь свій репертуар…»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 bwMode="auto">
          <a:xfrm rot="20591522">
            <a:off x="302887" y="3222027"/>
            <a:ext cx="5802180" cy="27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958742" cy="49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3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 bwMode="auto">
          <a:xfrm>
            <a:off x="2495465" y="220301"/>
            <a:ext cx="4577358" cy="66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5400600" cy="5112568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«Не відкладай важливих – хай навіть і рутинних – справ на потім. Будь дужчим  за свої лінощі й за втому. Якщо ти вмієш перемагати себе, ти перемагатимеш будь – які труднощі.»</a:t>
            </a:r>
          </a:p>
          <a:p>
            <a:pPr algn="r"/>
            <a:r>
              <a:rPr lang="uk-UA" i="1" u="sng" dirty="0" smtClean="0"/>
              <a:t>Михайло </a:t>
            </a:r>
            <a:r>
              <a:rPr lang="uk-UA" i="1" u="sng" dirty="0" err="1" smtClean="0"/>
              <a:t>Слабошпицький</a:t>
            </a:r>
            <a:endParaRPr lang="uk-UA" i="1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10609"/>
            <a:ext cx="3456384" cy="46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5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438"/>
            <a:ext cx="5171384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Залізничний степовий роз</a:t>
            </a:r>
            <a:r>
              <a:rPr lang="en-US" dirty="0" smtClean="0"/>
              <a:t>’</a:t>
            </a:r>
            <a:r>
              <a:rPr lang="uk-UA" dirty="0" err="1" smtClean="0"/>
              <a:t>їзд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70496"/>
            <a:ext cx="43053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5088607" cy="340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3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000925" cy="4860458"/>
          </a:xfrm>
        </p:spPr>
        <p:txBody>
          <a:bodyPr/>
          <a:lstStyle/>
          <a:p>
            <a:r>
              <a:rPr lang="uk-UA" dirty="0" smtClean="0"/>
              <a:t>«Ось тут і живе один з найбільших мрійників на світі…»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25" y="692696"/>
            <a:ext cx="4207718" cy="59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3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18"/>
            <a:ext cx="349669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49" y="548680"/>
            <a:ext cx="37909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6375"/>
            <a:ext cx="37909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4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«Батько поїхав, а Славко почав читати книжки </a:t>
            </a:r>
            <a:r>
              <a:rPr lang="uk-UA" dirty="0" err="1" smtClean="0"/>
              <a:t>Брема</a:t>
            </a:r>
            <a:r>
              <a:rPr lang="uk-UA" dirty="0" smtClean="0"/>
              <a:t>…»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752600"/>
            <a:ext cx="2281064" cy="4373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4022948" cy="532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9" cy="78744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Зеброві мангусти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84" y="2897598"/>
            <a:ext cx="5951462" cy="39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80" y="1062085"/>
            <a:ext cx="4968552" cy="33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79239"/>
            <a:ext cx="3828605" cy="2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35416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Африканський дикий кіт сервал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02088" cy="30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80" y="116632"/>
            <a:ext cx="3832820" cy="38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82" y="3645863"/>
            <a:ext cx="4823098" cy="32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6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82</TotalTime>
  <Words>139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Михайло Слабошпицький</vt:lpstr>
      <vt:lpstr>Презентация PowerPoint</vt:lpstr>
      <vt:lpstr>Презентация PowerPoint</vt:lpstr>
      <vt:lpstr>Залізничний степовий роз’їзд</vt:lpstr>
      <vt:lpstr>«Ось тут і живе один з найбільших мрійників на світі…»</vt:lpstr>
      <vt:lpstr>Презентация PowerPoint</vt:lpstr>
      <vt:lpstr>«Батько поїхав, а Славко почав читати книжки Брема…»</vt:lpstr>
      <vt:lpstr>Зеброві мангусти</vt:lpstr>
      <vt:lpstr>Африканський дикий кіт сервал</vt:lpstr>
      <vt:lpstr>Карликові  африканські антилопи</vt:lpstr>
      <vt:lpstr>«Багато всяких дивин розказував Славко хлопцям вечорами  біля  намету…»</vt:lpstr>
      <vt:lpstr>Жако або папуга сірий</vt:lpstr>
      <vt:lpstr>«Він вважається найрозумнішим із усіх папуг Африки, а може, й світу…»</vt:lpstr>
      <vt:lpstr>«Присмирнілий жако сидів біля хворого і не зводив з нього погляду сумних жовтих очей…»</vt:lpstr>
      <vt:lpstr>Презентация PowerPoint</vt:lpstr>
      <vt:lpstr>«Навідали Славка однокласники, і жако продемонстрував  їм  увесь свій репертуар…»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Слабошпицький</dc:title>
  <dc:creator>USER</dc:creator>
  <cp:lastModifiedBy>Чоп</cp:lastModifiedBy>
  <cp:revision>11</cp:revision>
  <dcterms:created xsi:type="dcterms:W3CDTF">2020-01-21T16:42:32Z</dcterms:created>
  <dcterms:modified xsi:type="dcterms:W3CDTF">2020-01-21T20:31:58Z</dcterms:modified>
</cp:coreProperties>
</file>